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notesMasterIdLst>
    <p:notesMasterId r:id="rId22"/>
  </p:notesMasterIdLst>
  <p:sldIdLst>
    <p:sldId id="256" r:id="rId2"/>
    <p:sldId id="257" r:id="rId3"/>
    <p:sldId id="258" r:id="rId4"/>
    <p:sldId id="275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3" r:id="rId15"/>
    <p:sldId id="276" r:id="rId16"/>
    <p:sldId id="274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38" y="28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01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A304C-D0E9-4559-8E61-B311A42E404F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F7D5-D0FF-4B01-97BE-2EEE4DDC9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32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CF7D5-D0FF-4B01-97BE-2EEE4DDC96F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14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26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14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89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921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609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73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9908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90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6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98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644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3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759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53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1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975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6DA13-4078-4BBB-924F-5E85AE1B591D}" type="datetimeFigureOut">
              <a:rPr lang="pl-PL" smtClean="0"/>
              <a:t>30.01.2023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933B5D-BB38-49AC-8C1C-EA1B560AF7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36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7566EE5-D75F-4D58-81E5-7ADD74AF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37" y="336710"/>
            <a:ext cx="4649865" cy="61998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76F871C-61DE-4F19-BF04-B4E0CCEE5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582" y="4365696"/>
            <a:ext cx="3885460" cy="86771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ERASMUS  2022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4B9D57-BA4A-4B04-97A4-54663C705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160" y="5233412"/>
            <a:ext cx="4888637" cy="1129683"/>
          </a:xfrm>
        </p:spPr>
        <p:txBody>
          <a:bodyPr>
            <a:normAutofit lnSpcReduction="10000"/>
          </a:bodyPr>
          <a:lstStyle/>
          <a:p>
            <a:r>
              <a:rPr lang="pl-PL" sz="7200" dirty="0"/>
              <a:t>Grecja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987E59C-88B8-4D15-A84E-B7FF67F612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12" y="253010"/>
            <a:ext cx="4234653" cy="3175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ole tekstowe 3"/>
          <p:cNvSpPr txBox="1"/>
          <p:nvPr/>
        </p:nvSpPr>
        <p:spPr>
          <a:xfrm>
            <a:off x="4493780" y="3436620"/>
            <a:ext cx="90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96066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CA24C-475C-4BBB-AA99-3CF7D27B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13" y="4764420"/>
            <a:ext cx="5315093" cy="13208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ERASMUS    2022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						</a:t>
            </a:r>
            <a:r>
              <a:rPr lang="pl-PL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WŁOCHY</a:t>
            </a:r>
            <a:endParaRPr lang="pl-PL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6308AEB-85F0-4F6D-98EC-F72306ED3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" y="187840"/>
            <a:ext cx="5691665" cy="4268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07120284-76BC-44BF-8CE8-774FDE06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76" y="1783604"/>
            <a:ext cx="5237825" cy="39283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359519" y="4632340"/>
            <a:ext cx="41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0CB4E8-18B5-41E6-A80C-A015FB77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4" y="4764350"/>
            <a:ext cx="9310045" cy="16186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roku 2022 nasza szkoła wzięła udział w programie Erasmus+. Do wyjazdu zakwalifikowali się </a:t>
            </a:r>
            <a:r>
              <a:rPr lang="pl-PL" sz="2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uczniowie technikum: żywienia i usług gastronomicznych, logistycznego i reklamy </a:t>
            </a:r>
            <a:r>
              <a:rPr lang="pl-PL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Wyjazd miał na celu odbycie praktyki zawodowej, oraz zapewniał nam szereg różnych atrakcji takich jak poznanie kultury i języka. </a:t>
            </a:r>
            <a: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pl-PL" dirty="0"/>
          </a:p>
        </p:txBody>
      </p:sp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8A1712A1-0EE1-4D49-B4CB-EE561EB14F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19" y="352195"/>
            <a:ext cx="3243643" cy="4324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opisu.">
            <a:extLst>
              <a:ext uri="{FF2B5EF4-FFF2-40B4-BE49-F238E27FC236}">
                <a16:creationId xmlns:a16="http://schemas.microsoft.com/office/drawing/2014/main" id="{E581430B-1F58-487E-B569-E445540C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2" y="414338"/>
            <a:ext cx="5184559" cy="38884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5CEE6D-E59C-455D-9D51-A3FEB27D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5515"/>
            <a:ext cx="8596668" cy="1320800"/>
          </a:xfrm>
        </p:spPr>
        <p:txBody>
          <a:bodyPr>
            <a:normAutofit/>
          </a:bodyPr>
          <a:lstStyle/>
          <a:p>
            <a:r>
              <a:rPr lang="pl-PL" dirty="0"/>
              <a:t>Praktyki: technika </a:t>
            </a:r>
            <a:r>
              <a:rPr lang="pl-PL" dirty="0" smtClean="0"/>
              <a:t>logistyka</a:t>
            </a:r>
            <a:endParaRPr lang="pl-PL" dirty="0"/>
          </a:p>
        </p:txBody>
      </p:sp>
      <p:pic>
        <p:nvPicPr>
          <p:cNvPr id="3074" name="Picture 2" descr="Brak opisu.">
            <a:extLst>
              <a:ext uri="{FF2B5EF4-FFF2-40B4-BE49-F238E27FC236}">
                <a16:creationId xmlns:a16="http://schemas.microsoft.com/office/drawing/2014/main" id="{6E166E1D-2149-41F4-8A18-DD09213A66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61" y="2027114"/>
            <a:ext cx="6902986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5" y="1646315"/>
            <a:ext cx="3787593" cy="50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Praktyki: technika logistyka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81631"/>
            <a:ext cx="3800664" cy="506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00" y="2094156"/>
            <a:ext cx="6354086" cy="3572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83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8" y="1740599"/>
            <a:ext cx="3038410" cy="499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3755" y="278674"/>
            <a:ext cx="8596668" cy="1320800"/>
          </a:xfrm>
        </p:spPr>
        <p:txBody>
          <a:bodyPr/>
          <a:lstStyle/>
          <a:p>
            <a:r>
              <a:rPr lang="pl-PL" dirty="0" smtClean="0"/>
              <a:t>Praktyki: technika żywienia i usług gastronomicznych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21" y="2446861"/>
            <a:ext cx="4431489" cy="3288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51" y="2102006"/>
            <a:ext cx="3199861" cy="427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099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Praktyki: technika żywienia i usług gastronomicznych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72" y="1480588"/>
            <a:ext cx="2676208" cy="4785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63" y="2308230"/>
            <a:ext cx="3981445" cy="3981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" y="2871787"/>
            <a:ext cx="3417888" cy="341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10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Praktyki: technika reklamy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71" y="2218049"/>
            <a:ext cx="5693160" cy="4269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9" y="1999856"/>
            <a:ext cx="3529693" cy="470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858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rak opisu.">
            <a:extLst>
              <a:ext uri="{FF2B5EF4-FFF2-40B4-BE49-F238E27FC236}">
                <a16:creationId xmlns:a16="http://schemas.microsoft.com/office/drawing/2014/main" id="{BBFADC8E-97A5-45AD-BC30-1C87533FB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083">
            <a:off x="576771" y="1588801"/>
            <a:ext cx="3746864" cy="504755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D143450-F2FC-42E7-88A9-38917845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521" y="212453"/>
            <a:ext cx="3856512" cy="633276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Historic" panose="020B0502040204020203" pitchFamily="34" charset="0"/>
              </a:rPr>
              <a:t>Byliśmy w Wenecji </a:t>
            </a:r>
            <a:endParaRPr lang="pl-P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6" name="Picture 6" descr="Brak opisu.">
            <a:extLst>
              <a:ext uri="{FF2B5EF4-FFF2-40B4-BE49-F238E27FC236}">
                <a16:creationId xmlns:a16="http://schemas.microsoft.com/office/drawing/2014/main" id="{6C952C2E-AB5D-4C66-AAD0-F32C4B7C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149">
            <a:off x="8091348" y="612480"/>
            <a:ext cx="3746865" cy="504755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rak opisu.">
            <a:extLst>
              <a:ext uri="{FF2B5EF4-FFF2-40B4-BE49-F238E27FC236}">
                <a16:creationId xmlns:a16="http://schemas.microsoft.com/office/drawing/2014/main" id="{F2A004AA-9F9B-47D9-B5A9-B1440D77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37" y="1473613"/>
            <a:ext cx="2933081" cy="3910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75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Grafika wektorowa Flaga san marino, Flaga san marino obrazy wektorowe |  Depositphotos">
            <a:extLst>
              <a:ext uri="{FF2B5EF4-FFF2-40B4-BE49-F238E27FC236}">
                <a16:creationId xmlns:a16="http://schemas.microsoft.com/office/drawing/2014/main" id="{6ED44AF7-CED7-4EDF-A354-D17A97AC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81" y="138809"/>
            <a:ext cx="2907121" cy="20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rak opisu.">
            <a:extLst>
              <a:ext uri="{FF2B5EF4-FFF2-40B4-BE49-F238E27FC236}">
                <a16:creationId xmlns:a16="http://schemas.microsoft.com/office/drawing/2014/main" id="{24C69980-F94B-4C12-824B-FF25285F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4" y="1096712"/>
            <a:ext cx="4225769" cy="56902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6774B8B-C26A-4150-9A69-2ED2BEE5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383" y="343362"/>
            <a:ext cx="8596668" cy="1320800"/>
          </a:xfrm>
        </p:spPr>
        <p:txBody>
          <a:bodyPr/>
          <a:lstStyle/>
          <a:p>
            <a:r>
              <a:rPr lang="pl-PL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Historic" panose="020B0502040204020203" pitchFamily="34" charset="0"/>
              </a:rPr>
              <a:t>Odwiedziliśmy San </a:t>
            </a:r>
            <a:r>
              <a:rPr lang="pl-PL" b="1" i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Historic" panose="020B0502040204020203" pitchFamily="34" charset="0"/>
              </a:rPr>
              <a:t>Marino</a:t>
            </a:r>
            <a:endParaRPr lang="pl-P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E2C56E-F962-4FA6-9E13-733E88E1B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8" name="Picture 4" descr="Brak opisu.">
            <a:extLst>
              <a:ext uri="{FF2B5EF4-FFF2-40B4-BE49-F238E27FC236}">
                <a16:creationId xmlns:a16="http://schemas.microsoft.com/office/drawing/2014/main" id="{425ADF4C-A00E-45FA-8A1C-007C6EDF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21" y="2053319"/>
            <a:ext cx="7546017" cy="3919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rak opisu.">
            <a:extLst>
              <a:ext uri="{FF2B5EF4-FFF2-40B4-BE49-F238E27FC236}">
                <a16:creationId xmlns:a16="http://schemas.microsoft.com/office/drawing/2014/main" id="{3C80606E-57E6-4D98-B5EB-A748106B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" y="354343"/>
            <a:ext cx="4497650" cy="599686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rak opisu.">
            <a:extLst>
              <a:ext uri="{FF2B5EF4-FFF2-40B4-BE49-F238E27FC236}">
                <a16:creationId xmlns:a16="http://schemas.microsoft.com/office/drawing/2014/main" id="{58F820D2-3C09-4509-9CB4-A81063D2F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73" y="354343"/>
            <a:ext cx="4497651" cy="59968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A20E5AE-4F92-4B0B-8A1D-787CDB57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649" y="3063881"/>
            <a:ext cx="1923823" cy="702100"/>
          </a:xfrm>
        </p:spPr>
        <p:txBody>
          <a:bodyPr/>
          <a:lstStyle/>
          <a:p>
            <a:r>
              <a:rPr lang="pl-PL" b="1" i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 Historic" panose="020B0502040204020203" pitchFamily="34" charset="0"/>
              </a:rPr>
              <a:t>Bolonia</a:t>
            </a:r>
            <a:endParaRPr lang="pl-P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4" name="Picture 6" descr="Brak opisu.">
            <a:extLst>
              <a:ext uri="{FF2B5EF4-FFF2-40B4-BE49-F238E27FC236}">
                <a16:creationId xmlns:a16="http://schemas.microsoft.com/office/drawing/2014/main" id="{3C0EFDDE-510E-4D8B-B907-0E5F64EB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852">
            <a:off x="3717287" y="3864051"/>
            <a:ext cx="3824484" cy="2868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ak opisu.">
            <a:extLst>
              <a:ext uri="{FF2B5EF4-FFF2-40B4-BE49-F238E27FC236}">
                <a16:creationId xmlns:a16="http://schemas.microsoft.com/office/drawing/2014/main" id="{A1D2338D-8E90-42C6-AAE4-32919A0B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898">
            <a:off x="4628367" y="185511"/>
            <a:ext cx="3883674" cy="2912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CD7FA3-61FF-4DDC-A6F5-0C36870CB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8" y="4927601"/>
            <a:ext cx="6556664" cy="18290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roku 2022 nasza szkoła wzięła udział w programie Erasmus+. Do wyjazdu zakwalifikowali się uczniowie naszego technikum ekonomicznego. Wyjazd miał na celu odbycie praktyki zawodowej, oraz zapewniał nam szereg różnych atrakcji takich jak poznanie kultury i języka. </a:t>
            </a:r>
          </a:p>
          <a:p>
            <a:endParaRPr lang="pl-PL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65614E2-8204-4464-BE1C-E4CDF14F0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600"/>
            <a:ext cx="5824123" cy="43719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4C3101-59A0-445D-B346-3778218EF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8" y="692150"/>
            <a:ext cx="4552174" cy="3417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987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rak opisu.">
            <a:extLst>
              <a:ext uri="{FF2B5EF4-FFF2-40B4-BE49-F238E27FC236}">
                <a16:creationId xmlns:a16="http://schemas.microsoft.com/office/drawing/2014/main" id="{EC9419E7-45E6-41CF-AFF3-4F61D06FF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926">
            <a:off x="6203822" y="2315249"/>
            <a:ext cx="5237825" cy="39283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0DEDE3-ACF0-4A9A-B15D-C96E342C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019" y="336561"/>
            <a:ext cx="8596668" cy="1451291"/>
          </a:xfr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Dzięki przygodzie z Erasmus+ bawiliśmy się świetnie i nabraliśmy doświadczenia, które przyda nam się w przyszłych zawodach. Każdemu polecamy udział w tym programie</a:t>
            </a:r>
          </a:p>
          <a:p>
            <a:pPr marL="0" indent="0" algn="ctr">
              <a:buNone/>
            </a:pPr>
            <a:r>
              <a:rPr lang="pl-PL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itchFamily="2" charset="2"/>
              </a:rPr>
              <a:t></a:t>
            </a:r>
          </a:p>
          <a:p>
            <a:pPr marL="0" indent="0" algn="ctr">
              <a:buNone/>
            </a:pPr>
            <a:r>
              <a:rPr lang="pl-PL" sz="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Nie idźcie 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F5E9ABD-1C3F-4B4D-A634-5362926A3C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386">
            <a:off x="469355" y="2564933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220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81D62D-58B5-40EF-B999-4E71593C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78" y="3586828"/>
            <a:ext cx="4512845" cy="70740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6D85E0-E108-4BF8-B39F-E04C343D4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6" name="Picture 4" descr="Może być zdjęciem przedstawiającym 5 osób, ludzie stoją i w budynku">
            <a:extLst>
              <a:ext uri="{FF2B5EF4-FFF2-40B4-BE49-F238E27FC236}">
                <a16:creationId xmlns:a16="http://schemas.microsoft.com/office/drawing/2014/main" id="{2AD1C168-A40D-4405-89EF-098A6926B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73" y="10166"/>
            <a:ext cx="6747164" cy="3930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1 osoba i w budynku">
            <a:extLst>
              <a:ext uri="{FF2B5EF4-FFF2-40B4-BE49-F238E27FC236}">
                <a16:creationId xmlns:a16="http://schemas.microsoft.com/office/drawing/2014/main" id="{CCA308C3-3849-4AF9-8DFA-BFE0A8DD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" y="10166"/>
            <a:ext cx="544483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że być zdjęciem przedstawiającym 6 osób, ludzie stoją, ludzie siedzą i w budynku">
            <a:extLst>
              <a:ext uri="{FF2B5EF4-FFF2-40B4-BE49-F238E27FC236}">
                <a16:creationId xmlns:a16="http://schemas.microsoft.com/office/drawing/2014/main" id="{37B9D1A9-9D70-4910-AF5E-06087649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12" y="3869441"/>
            <a:ext cx="3453246" cy="29783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oże być zdjęciem przedstawiającym 2 osoby, ludzie siedzą i w budynku">
            <a:extLst>
              <a:ext uri="{FF2B5EF4-FFF2-40B4-BE49-F238E27FC236}">
                <a16:creationId xmlns:a16="http://schemas.microsoft.com/office/drawing/2014/main" id="{C22D7BD3-0505-4C3E-9522-037E6B12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57" y="3681411"/>
            <a:ext cx="4221897" cy="3166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BF3EBA8-CA01-4ED1-9DB6-C3AC807C499C}"/>
              </a:ext>
            </a:extLst>
          </p:cNvPr>
          <p:cNvSpPr txBox="1"/>
          <p:nvPr/>
        </p:nvSpPr>
        <p:spPr>
          <a:xfrm>
            <a:off x="5670838" y="127774"/>
            <a:ext cx="61358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1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Przez cały nasz wyjazd braliśmy udział  w praktykach zawodowych. </a:t>
            </a:r>
          </a:p>
        </p:txBody>
      </p:sp>
    </p:spTree>
    <p:extLst>
      <p:ext uri="{BB962C8B-B14F-4D97-AF65-F5344CB8AC3E}">
        <p14:creationId xmlns:p14="http://schemas.microsoft.com/office/powerpoint/2010/main" val="3744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454">
            <a:off x="4214523" y="921359"/>
            <a:ext cx="4239965" cy="3187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07" y="153554"/>
            <a:ext cx="3542171" cy="4722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868">
            <a:off x="391166" y="1948515"/>
            <a:ext cx="3518456" cy="4691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0411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4A2690-5310-431B-98DB-7C102CE5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82258CE-EDCA-4F38-8B0C-A5D10A00B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0" y="-10319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0A69DE6-B68D-41FD-B75A-F8620756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6" y="-10319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Może być zdjęciem przedstawiającym 2 osoby, ludzie stoją i w budynku">
            <a:extLst>
              <a:ext uri="{FF2B5EF4-FFF2-40B4-BE49-F238E27FC236}">
                <a16:creationId xmlns:a16="http://schemas.microsoft.com/office/drawing/2014/main" id="{6D668F0C-61EB-4488-81CC-C72B580B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26" y="173092"/>
            <a:ext cx="4052062" cy="5402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że być zdjęciem przedstawiającym 2 osoby i ludzie stoją">
            <a:extLst>
              <a:ext uri="{FF2B5EF4-FFF2-40B4-BE49-F238E27FC236}">
                <a16:creationId xmlns:a16="http://schemas.microsoft.com/office/drawing/2014/main" id="{7B89F3AE-33F1-431D-90C7-3E831A73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4" y="3721668"/>
            <a:ext cx="4941623" cy="2996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oże być zdjęciem przedstawiającym 7 osób i ludzie stoją">
            <a:extLst>
              <a:ext uri="{FF2B5EF4-FFF2-40B4-BE49-F238E27FC236}">
                <a16:creationId xmlns:a16="http://schemas.microsoft.com/office/drawing/2014/main" id="{D7AA73B2-2F6A-40CC-A286-01E8BE17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55" y="3818533"/>
            <a:ext cx="4907262" cy="317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95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7E75AB-8BD5-48ED-824E-BFEA20B3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D31DE0-FC76-4AE7-BD0A-5E46FD476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Może być zdjęciem przedstawiającym 3 osoby">
            <a:extLst>
              <a:ext uri="{FF2B5EF4-FFF2-40B4-BE49-F238E27FC236}">
                <a16:creationId xmlns:a16="http://schemas.microsoft.com/office/drawing/2014/main" id="{0929A48A-62B9-42AE-85F4-B4EB71B7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3" y="3288819"/>
            <a:ext cx="6028652" cy="3402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Może być zdjęciem przedstawiającym 6 osób i na świeżym powietrzu">
            <a:extLst>
              <a:ext uri="{FF2B5EF4-FFF2-40B4-BE49-F238E27FC236}">
                <a16:creationId xmlns:a16="http://schemas.microsoft.com/office/drawing/2014/main" id="{2FD13FBF-11D4-4210-B6F8-155E262E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87" y="174520"/>
            <a:ext cx="5801990" cy="3256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Może być zdjęciem przedstawiającym 5 osób, ludzie stoją i w budynku">
            <a:extLst>
              <a:ext uri="{FF2B5EF4-FFF2-40B4-BE49-F238E27FC236}">
                <a16:creationId xmlns:a16="http://schemas.microsoft.com/office/drawing/2014/main" id="{CB9E24F7-2603-46B2-B7C3-6DE9A6F3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3" y="166255"/>
            <a:ext cx="5801990" cy="3004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oże być zdjęciem przedstawiającym 5 osób, ludzie stoją, obuwie i na świeżym powietrzu">
            <a:extLst>
              <a:ext uri="{FF2B5EF4-FFF2-40B4-BE49-F238E27FC236}">
                <a16:creationId xmlns:a16="http://schemas.microsoft.com/office/drawing/2014/main" id="{3CAB50AD-116C-426B-959F-11DC879F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58" y="3644753"/>
            <a:ext cx="5420133" cy="3038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B49EF2E-151A-4C81-B4C5-470073638B29}"/>
              </a:ext>
            </a:extLst>
          </p:cNvPr>
          <p:cNvSpPr txBox="1"/>
          <p:nvPr/>
        </p:nvSpPr>
        <p:spPr>
          <a:xfrm>
            <a:off x="3638126" y="2890081"/>
            <a:ext cx="508529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Dzięki ERASMUS+ poznaliśmy miejscową kulturę, okoliczne smaki oraz wyroby.</a:t>
            </a:r>
          </a:p>
        </p:txBody>
      </p:sp>
    </p:spTree>
    <p:extLst>
      <p:ext uri="{BB962C8B-B14F-4D97-AF65-F5344CB8AC3E}">
        <p14:creationId xmlns:p14="http://schemas.microsoft.com/office/powerpoint/2010/main" val="11370598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56A3CC5-DA73-4D70-8E93-D7FBDA1932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7" y="941212"/>
            <a:ext cx="4738255" cy="355369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ECE261-CA9B-4A17-AF07-E440FF8CCF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26" y="968953"/>
            <a:ext cx="3228108" cy="27673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73C4D08-DB53-4A21-BA48-C21A6A58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782" y="184438"/>
            <a:ext cx="7772401" cy="13958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W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ycieczki obejmowały okolice naszego hotelu w 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Leptokarii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, ale i nie tylko!</a:t>
            </a:r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A7F254A-A35D-4ED8-B37E-4B11BA3AF6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4" y="3390034"/>
            <a:ext cx="4447309" cy="333548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C1AA9CB-7344-4483-B4FD-3FCD190B8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72" y="3736325"/>
            <a:ext cx="4087092" cy="306531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C87192E-B308-464A-9C10-6F589ACBA4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33" y="1404770"/>
            <a:ext cx="4572000" cy="3429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FB8BEC-9816-4EDF-A548-FC0659298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04" y="3733727"/>
            <a:ext cx="4011757" cy="2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55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Może być zdjęciem przedstawiającym 2 osoby, ludzie stoją i na świeżym powietrzu">
            <a:extLst>
              <a:ext uri="{FF2B5EF4-FFF2-40B4-BE49-F238E27FC236}">
                <a16:creationId xmlns:a16="http://schemas.microsoft.com/office/drawing/2014/main" id="{24AE4D70-B0FB-442F-A4A2-CDF699BB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57" y="9848"/>
            <a:ext cx="8060452" cy="68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oże być zdjęciem przedstawiającym 8 osób, ludzie stoją i na świeżym powietrzu">
            <a:extLst>
              <a:ext uri="{FF2B5EF4-FFF2-40B4-BE49-F238E27FC236}">
                <a16:creationId xmlns:a16="http://schemas.microsoft.com/office/drawing/2014/main" id="{540770CF-04F6-4E76-BA89-DDE9979E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"/>
            <a:ext cx="4832324" cy="35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że być zdjęciem przedstawiającym 4 osoby, ludzie stoją i na świeżym powietrzu">
            <a:extLst>
              <a:ext uri="{FF2B5EF4-FFF2-40B4-BE49-F238E27FC236}">
                <a16:creationId xmlns:a16="http://schemas.microsoft.com/office/drawing/2014/main" id="{8B2E25A9-100B-4B30-8F70-DDA02B96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46" y="9222"/>
            <a:ext cx="4966854" cy="36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4AFBE7A-8074-45B6-A3B1-121B246A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057" y="6568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0000"/>
                </a:highlight>
              </a:rPr>
              <a:t>Wybraliśmy się w</a:t>
            </a:r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0000"/>
                </a:highlight>
              </a:rPr>
              <a:t> rejs na malowniczą wyspę </a:t>
            </a:r>
            <a:r>
              <a:rPr lang="pl-P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0000"/>
                </a:highlight>
              </a:rPr>
              <a:t>Skiatos</a:t>
            </a:r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ighlight>
                  <a:srgbClr val="FF0000"/>
                </a:highlight>
              </a:rPr>
              <a:t> oraz na przepiękne Meteory</a:t>
            </a:r>
            <a:endParaRPr lang="pl-PL" dirty="0"/>
          </a:p>
        </p:txBody>
      </p:sp>
      <p:pic>
        <p:nvPicPr>
          <p:cNvPr id="7170" name="Picture 2" descr="Może być zdjęciem przedstawiającym 5 osób, ludzie stoją i na świeżym powietrzu">
            <a:extLst>
              <a:ext uri="{FF2B5EF4-FFF2-40B4-BE49-F238E27FC236}">
                <a16:creationId xmlns:a16="http://schemas.microsoft.com/office/drawing/2014/main" id="{0F339626-B453-4CF1-874A-81B9EF113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46" y="3641662"/>
            <a:ext cx="4966854" cy="31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oże być zdjęciem przedstawiającym 5 osób, ludzie stoją i zbiornik wodny">
            <a:extLst>
              <a:ext uri="{FF2B5EF4-FFF2-40B4-BE49-F238E27FC236}">
                <a16:creationId xmlns:a16="http://schemas.microsoft.com/office/drawing/2014/main" id="{48FBA646-B521-40DD-A512-0AEFFC48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275"/>
            <a:ext cx="4845763" cy="334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9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że być zdjęciem przedstawiającym 2 osoby, ludzie stoją i na świeżym powietrzu">
            <a:extLst>
              <a:ext uri="{FF2B5EF4-FFF2-40B4-BE49-F238E27FC236}">
                <a16:creationId xmlns:a16="http://schemas.microsoft.com/office/drawing/2014/main" id="{1D7C6F99-5A1D-48E2-859F-17290EF9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7" y="2231387"/>
            <a:ext cx="6744980" cy="4378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oże być zdjęciem przedstawiającym 6 osób, ludzie stoją, drzewo i góra">
            <a:extLst>
              <a:ext uri="{FF2B5EF4-FFF2-40B4-BE49-F238E27FC236}">
                <a16:creationId xmlns:a16="http://schemas.microsoft.com/office/drawing/2014/main" id="{A03F6677-D7EB-4118-8526-75D1DA3B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26" y="0"/>
            <a:ext cx="3171500" cy="2378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oże być zdjęciem przedstawiającym 3 osoby, ludzie stoją i na świeżym powietrzu">
            <a:extLst>
              <a:ext uri="{FF2B5EF4-FFF2-40B4-BE49-F238E27FC236}">
                <a16:creationId xmlns:a16="http://schemas.microsoft.com/office/drawing/2014/main" id="{7F50835A-231F-41CA-9244-98AE756BBB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6" y="572306"/>
            <a:ext cx="4179184" cy="60961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CE75D1F-1D2D-47E7-9738-056A6B71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084" y="248399"/>
            <a:ext cx="4303875" cy="1611574"/>
          </a:xfrm>
        </p:spPr>
        <p:txBody>
          <a:bodyPr>
            <a:no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Wybraliśmy się na wycieczkę na górę OLIMP </a:t>
            </a:r>
          </a:p>
        </p:txBody>
      </p:sp>
    </p:spTree>
    <p:extLst>
      <p:ext uri="{BB962C8B-B14F-4D97-AF65-F5344CB8AC3E}">
        <p14:creationId xmlns:p14="http://schemas.microsoft.com/office/powerpoint/2010/main" val="36500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487</TotalTime>
  <Words>214</Words>
  <Application>Microsoft Office PowerPoint</Application>
  <PresentationFormat>Panoramiczny</PresentationFormat>
  <Paragraphs>24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Segoe UI Historic</vt:lpstr>
      <vt:lpstr>Trebuchet MS</vt:lpstr>
      <vt:lpstr>Wingdings</vt:lpstr>
      <vt:lpstr>Wingdings 3</vt:lpstr>
      <vt:lpstr>Faseta</vt:lpstr>
      <vt:lpstr>ERASMUS  2022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Wycieczki obejmowały okolice naszego hotelu w Leptokarii, ale i nie tylko! </vt:lpstr>
      <vt:lpstr>Wybraliśmy się w rejs na malowniczą wyspę Skiatos oraz na przepiękne Meteory</vt:lpstr>
      <vt:lpstr>Wybraliśmy się na wycieczkę na górę OLIMP </vt:lpstr>
      <vt:lpstr>ERASMUS    2022       WŁOCHY</vt:lpstr>
      <vt:lpstr>W roku 2022 nasza szkoła wzięła udział w programie Erasmus+. Do wyjazdu zakwalifikowali się uczniowie technikum: żywienia i usług gastronomicznych, logistycznego i reklamy . Wyjazd miał na celu odbycie praktyki zawodowej, oraz zapewniał nam szereg różnych atrakcji takich jak poznanie kultury i języka.  </vt:lpstr>
      <vt:lpstr>Praktyki: technika logistyka</vt:lpstr>
      <vt:lpstr>Praktyki: technika logistyka </vt:lpstr>
      <vt:lpstr>Praktyki: technika żywienia i usług gastronomicznych </vt:lpstr>
      <vt:lpstr>Praktyki: technika żywienia i usług gastronomicznych </vt:lpstr>
      <vt:lpstr>Praktyki: technika reklamy </vt:lpstr>
      <vt:lpstr>Byliśmy w Wenecji </vt:lpstr>
      <vt:lpstr>Odwiedziliśmy San Marino</vt:lpstr>
      <vt:lpstr>Bolonia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Agata_P</dc:creator>
  <cp:lastModifiedBy>Użytkownik systemu Windows</cp:lastModifiedBy>
  <cp:revision>45</cp:revision>
  <dcterms:created xsi:type="dcterms:W3CDTF">2023-01-02T08:43:26Z</dcterms:created>
  <dcterms:modified xsi:type="dcterms:W3CDTF">2023-01-30T12:01:38Z</dcterms:modified>
</cp:coreProperties>
</file>