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FC30-C894-4C46-BD10-240F7880AB6B}" type="datetimeFigureOut">
              <a:rPr lang="pl-PL" smtClean="0"/>
              <a:pPr/>
              <a:t>2022-01-27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53D4-F0B2-4B5C-9BD9-8A04ED915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file:///C:\Users\My\Downloads\video-1643045351.mp4" TargetMode="External"/><Relationship Id="rId7" Type="http://schemas.openxmlformats.org/officeDocument/2006/relationships/image" Target="../media/image19.png"/><Relationship Id="rId2" Type="http://schemas.openxmlformats.org/officeDocument/2006/relationships/video" Target="file:///C:\Users\My\Downloads\video-1643045359.mp4" TargetMode="External"/><Relationship Id="rId1" Type="http://schemas.openxmlformats.org/officeDocument/2006/relationships/video" Target="file:///C:\Users\My\Downloads\video-1643138982.mp4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55710701_592160428903214_6569416473721417730_n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556792" y="-675456"/>
            <a:ext cx="10800000" cy="3060000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cs typeface="Arial" pitchFamily="34" charset="0"/>
              </a:rPr>
              <a:t>Erasmus+</a:t>
            </a:r>
            <a:endParaRPr lang="pl-P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684584" y="1412776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Grecja 2021</a:t>
            </a:r>
          </a:p>
          <a:p>
            <a:r>
              <a:rPr lang="pl-PL" sz="1800" b="1" dirty="0" smtClean="0">
                <a:solidFill>
                  <a:srgbClr val="002060"/>
                </a:solidFill>
              </a:rPr>
              <a:t>„Nowe kompetencje – kluczem do Europy”</a:t>
            </a:r>
            <a:endParaRPr lang="pl-PL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C:\Users\My\Downloads\271486784_4961570860567794_6439854669393324406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205"/>
            <a:ext cx="9144000" cy="5146795"/>
          </a:xfrm>
          <a:prstGeom prst="rect">
            <a:avLst/>
          </a:prstGeom>
          <a:noFill/>
        </p:spPr>
      </p:pic>
      <p:pic>
        <p:nvPicPr>
          <p:cNvPr id="4" name="Picture 31" descr="C:\Users\My\Downloads\270325248_1577837609249640_9130575183480282564_n.jpg"/>
          <p:cNvPicPr>
            <a:picLocks noChangeAspect="1" noChangeArrowheads="1"/>
          </p:cNvPicPr>
          <p:nvPr/>
        </p:nvPicPr>
        <p:blipFill>
          <a:blip r:embed="rId3" cstate="print"/>
          <a:srcRect l="26444"/>
          <a:stretch>
            <a:fillRect/>
          </a:stretch>
        </p:blipFill>
        <p:spPr bwMode="auto">
          <a:xfrm>
            <a:off x="2339752" y="0"/>
            <a:ext cx="4464496" cy="3140968"/>
          </a:xfrm>
          <a:prstGeom prst="rect">
            <a:avLst/>
          </a:prstGeom>
          <a:noFill/>
        </p:spPr>
      </p:pic>
      <p:pic>
        <p:nvPicPr>
          <p:cNvPr id="7" name="Picture 25" descr="C:\Users\My\Downloads\272058081_619469242619563_91633510522777405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76264" cy="3168354"/>
          </a:xfrm>
          <a:prstGeom prst="rect">
            <a:avLst/>
          </a:prstGeom>
          <a:noFill/>
        </p:spPr>
      </p:pic>
      <p:pic>
        <p:nvPicPr>
          <p:cNvPr id="8" name="Picture 24" descr="C:\Users\My\Downloads\271827978_976981399583207_370701705027490865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6" y="0"/>
            <a:ext cx="2376264" cy="316835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83568" y="188640"/>
            <a:ext cx="793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Integracja  i wspólna zabawa była naszym hasłem przewodnim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Users\My\Downloads\271959008_449295720225233_25980039865178236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62" y="0"/>
            <a:ext cx="2463738" cy="3284984"/>
          </a:xfrm>
          <a:prstGeom prst="rect">
            <a:avLst/>
          </a:prstGeom>
          <a:noFill/>
        </p:spPr>
      </p:pic>
      <p:pic>
        <p:nvPicPr>
          <p:cNvPr id="4" name="Picture 4" descr="C:\Users\My\Downloads\271864515_2203811023102775_5015927971283285254_n.jpg"/>
          <p:cNvPicPr>
            <a:picLocks noChangeAspect="1" noChangeArrowheads="1"/>
          </p:cNvPicPr>
          <p:nvPr/>
        </p:nvPicPr>
        <p:blipFill>
          <a:blip r:embed="rId3" cstate="print"/>
          <a:srcRect l="21311"/>
          <a:stretch>
            <a:fillRect/>
          </a:stretch>
        </p:blipFill>
        <p:spPr bwMode="auto">
          <a:xfrm>
            <a:off x="1259632" y="0"/>
            <a:ext cx="3456384" cy="3356992"/>
          </a:xfrm>
          <a:prstGeom prst="rect">
            <a:avLst/>
          </a:prstGeom>
          <a:noFill/>
        </p:spPr>
      </p:pic>
      <p:pic>
        <p:nvPicPr>
          <p:cNvPr id="5" name="Picture 19" descr="C:\Users\My\Downloads\272173621_693937185320472_270827308104142068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2232248" cy="3284984"/>
          </a:xfrm>
          <a:prstGeom prst="rect">
            <a:avLst/>
          </a:prstGeom>
          <a:noFill/>
        </p:spPr>
      </p:pic>
      <p:pic>
        <p:nvPicPr>
          <p:cNvPr id="6" name="Picture 11" descr="C:\Users\My\Downloads\271909220_1380177312437174_666450133883726915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2445302" cy="3573016"/>
          </a:xfrm>
          <a:prstGeom prst="rect">
            <a:avLst/>
          </a:prstGeom>
          <a:noFill/>
        </p:spPr>
      </p:pic>
      <p:pic>
        <p:nvPicPr>
          <p:cNvPr id="9" name="Picture 6" descr="C:\Users\My\Downloads\271759794_474658427602109_462523428827704590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713" y="3284984"/>
            <a:ext cx="2592287" cy="3573016"/>
          </a:xfrm>
          <a:prstGeom prst="rect">
            <a:avLst/>
          </a:prstGeom>
          <a:noFill/>
        </p:spPr>
      </p:pic>
      <p:pic>
        <p:nvPicPr>
          <p:cNvPr id="10" name="Picture 5" descr="C:\Users\My\Downloads\254756022_627156985084097_231727111325252609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20280" cy="3360378"/>
          </a:xfrm>
          <a:prstGeom prst="rect">
            <a:avLst/>
          </a:prstGeom>
          <a:noFill/>
        </p:spPr>
      </p:pic>
      <p:pic>
        <p:nvPicPr>
          <p:cNvPr id="7" name="Picture 10" descr="C:\Users\My\Downloads\255445793_610897226765077_8820318574901050641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66981"/>
            <a:ext cx="4211960" cy="3591019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1043608" y="0"/>
            <a:ext cx="264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Odwiedziliśmy też Saloniki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203848" y="328498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Byliśmy w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Paralii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l-PL" sz="28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580112" y="0"/>
            <a:ext cx="286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Oraz klasztory na Meteorach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\Downloads\271886073_404466598100568_5786103003726852716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55776" y="3861048"/>
            <a:ext cx="658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Dzięki przygodzie z Erasmus+ bawiliśmy 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się świetnie 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nabraliśmy doświadczenia, które przyda nam się w przyszłych zawodach. Każdemu polecamy udział w tym programie</a:t>
            </a: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y\OneDrive\Pulpit\pwkjrtyoierjPOWJAETKA  Jwoi;itluwyo0u\271877068_629320168351704_20188248180317680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563888" y="260649"/>
            <a:ext cx="53285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roku 2021 nasza szkoła wzięła udział w programie Erasmus+ . Do wyjazdu zakwalifikowali się uczniowie naszego technikum. Wyjazd miał na celu odbycie praktyki zawodowej, oraz zapewniał nam szereg różnych atrakcji takich jak poznanie kultury, języka i integrację uczniów i nauczycieli.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y\Downloads\271412352_4270741213027059_63551088440361871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3564396"/>
          </a:xfrm>
          <a:prstGeom prst="rect">
            <a:avLst/>
          </a:prstGeom>
          <a:noFill/>
        </p:spPr>
      </p:pic>
      <p:pic>
        <p:nvPicPr>
          <p:cNvPr id="2050" name="Picture 2" descr="C:\Users\My\Downloads\271903058_280023570712746_52423151440154337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044724"/>
          </a:xfrm>
          <a:prstGeom prst="rect">
            <a:avLst/>
          </a:prstGeom>
          <a:noFill/>
        </p:spPr>
      </p:pic>
      <p:pic>
        <p:nvPicPr>
          <p:cNvPr id="2054" name="Picture 6" descr="C:\Users\My\Downloads\272267610_636728697448012_14590987438547692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379979" cy="3284984"/>
          </a:xfrm>
          <a:prstGeom prst="rect">
            <a:avLst/>
          </a:prstGeom>
          <a:noFill/>
        </p:spPr>
      </p:pic>
      <p:pic>
        <p:nvPicPr>
          <p:cNvPr id="2053" name="Picture 5" descr="C:\Users\My\Downloads\271917842_619635659317574_7444468741444074605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432" y="2996952"/>
            <a:ext cx="5112568" cy="386104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123728" y="2924944"/>
            <a:ext cx="4572000" cy="707886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pl-PL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Przez cały nasz wyjazd braliśmy udział  w praktykach zawodowych. </a:t>
            </a:r>
            <a:endParaRPr lang="pl-PL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\Downloads\271384856_235021022133682_27045795754621144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658" y="0"/>
            <a:ext cx="3078342" cy="4104456"/>
          </a:xfrm>
          <a:prstGeom prst="rect">
            <a:avLst/>
          </a:prstGeom>
          <a:noFill/>
        </p:spPr>
      </p:pic>
      <p:pic>
        <p:nvPicPr>
          <p:cNvPr id="3075" name="Picture 3" descr="C:\Users\My\Downloads\271246136_455079692971947_8036059982402707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3026" cy="6858000"/>
          </a:xfrm>
          <a:prstGeom prst="rect">
            <a:avLst/>
          </a:prstGeom>
          <a:noFill/>
        </p:spPr>
      </p:pic>
      <p:pic>
        <p:nvPicPr>
          <p:cNvPr id="3077" name="Picture 5" descr="C:\Users\My\Downloads\271439592_331372722200984_60419465843764361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0"/>
            <a:ext cx="3015715" cy="527382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4005064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Uczniowie technikum żywienia i usług gastronomicznych pomagał kelnerom obsługiwać hotelowych gości, a kucharzom przygotowywać regionalne posiłki dla wszystkich.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My\Downloads\242430502_237478174868813_501882676597942499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158974"/>
            <a:ext cx="5580112" cy="369902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707904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Okazję do zdobywania nowych doświadczeń i umiejętności </a:t>
            </a:r>
            <a:r>
              <a:rPr lang="pl-PL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mieli również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uczniowie technikum ekonomicznego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My\Downloads\271456322_334181148437804_62002709596504333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56655"/>
            <a:ext cx="2476009" cy="3301345"/>
          </a:xfrm>
          <a:prstGeom prst="rect">
            <a:avLst/>
          </a:prstGeom>
          <a:noFill/>
        </p:spPr>
      </p:pic>
      <p:pic>
        <p:nvPicPr>
          <p:cNvPr id="4098" name="Picture 2" descr="C:\Users\My\Downloads\271845583_460155652258634_54128072816697501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3795639"/>
          </a:xfrm>
          <a:prstGeom prst="rect">
            <a:avLst/>
          </a:prstGeom>
          <a:noFill/>
        </p:spPr>
      </p:pic>
      <p:pic>
        <p:nvPicPr>
          <p:cNvPr id="4101" name="Picture 5" descr="C:\Users\My\Downloads\271779935_487430066061235_56510937587285812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067944" cy="305095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0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Natomiast uczniowie technikum logistycznego uczyli się m.in. formatowania paletowych jednostek ładunkowych na drewnianych modułach, czasu pracy kierowcy i jego zadań, oraz sporządzania dokumentów magazynowych i transportowych, czyli jednych z najważniejszych zadań w logistyce.</a:t>
            </a:r>
            <a:endParaRPr lang="pl-PL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My\Downloads\271983265_246629207653869_37567829258850264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3419872" cy="4559827"/>
          </a:xfrm>
          <a:prstGeom prst="rect">
            <a:avLst/>
          </a:prstGeom>
          <a:noFill/>
        </p:spPr>
      </p:pic>
      <p:pic>
        <p:nvPicPr>
          <p:cNvPr id="4103" name="Picture 7" descr="C:\Users\My\Downloads\271705926_1392491111201024_6883235381782076341_n.jpg"/>
          <p:cNvPicPr>
            <a:picLocks noChangeAspect="1" noChangeArrowheads="1"/>
          </p:cNvPicPr>
          <p:nvPr/>
        </p:nvPicPr>
        <p:blipFill>
          <a:blip r:embed="rId6" cstate="print"/>
          <a:srcRect r="29870"/>
          <a:stretch>
            <a:fillRect/>
          </a:stretch>
        </p:blipFill>
        <p:spPr bwMode="auto">
          <a:xfrm>
            <a:off x="6407696" y="3931665"/>
            <a:ext cx="2736304" cy="2926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\Downloads\272099877_977669176462250_334756471612106382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59224" cy="4212299"/>
          </a:xfrm>
          <a:prstGeom prst="rect">
            <a:avLst/>
          </a:prstGeom>
          <a:noFill/>
        </p:spPr>
      </p:pic>
      <p:pic>
        <p:nvPicPr>
          <p:cNvPr id="5123" name="Picture 3" descr="C:\Users\My\Downloads\272226716_457167202716761_60405095226544350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0"/>
            <a:ext cx="2808312" cy="2106234"/>
          </a:xfrm>
          <a:prstGeom prst="rect">
            <a:avLst/>
          </a:prstGeom>
          <a:noFill/>
        </p:spPr>
      </p:pic>
      <p:pic>
        <p:nvPicPr>
          <p:cNvPr id="7" name="video-164313898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 t="34125" b="16001"/>
          <a:stretch>
            <a:fillRect/>
          </a:stretch>
        </p:blipFill>
        <p:spPr>
          <a:xfrm>
            <a:off x="2915816" y="2060848"/>
            <a:ext cx="2566737" cy="2304256"/>
          </a:xfrm>
          <a:prstGeom prst="rect">
            <a:avLst/>
          </a:prstGeom>
        </p:spPr>
      </p:pic>
      <p:pic>
        <p:nvPicPr>
          <p:cNvPr id="6" name="video-1643045359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0" y="3810000"/>
            <a:ext cx="5486400" cy="304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188640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Warto wspomnieć, ze program Erasmus+ to nie tylko nauka, ale świetna zabawa, która pozwala nam kształtować języki obce.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video-1643045351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24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49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My\Downloads\271490596_350069193609790_2367950857492149710_n.jpg"/>
          <p:cNvPicPr>
            <a:picLocks noChangeAspect="1" noChangeArrowheads="1"/>
          </p:cNvPicPr>
          <p:nvPr/>
        </p:nvPicPr>
        <p:blipFill>
          <a:blip r:embed="rId2" cstate="print"/>
          <a:srcRect t="47532" r="28436"/>
          <a:stretch>
            <a:fillRect/>
          </a:stretch>
        </p:blipFill>
        <p:spPr bwMode="auto">
          <a:xfrm>
            <a:off x="6012160" y="3796428"/>
            <a:ext cx="3131840" cy="3061572"/>
          </a:xfrm>
          <a:prstGeom prst="rect">
            <a:avLst/>
          </a:prstGeom>
          <a:noFill/>
        </p:spPr>
      </p:pic>
      <p:pic>
        <p:nvPicPr>
          <p:cNvPr id="6146" name="Picture 2" descr="C:\Users\My\Downloads\255445313_605785727129862_66692327754538379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638615" cy="3284984"/>
          </a:xfrm>
          <a:prstGeom prst="rect">
            <a:avLst/>
          </a:prstGeom>
          <a:noFill/>
        </p:spPr>
      </p:pic>
      <p:pic>
        <p:nvPicPr>
          <p:cNvPr id="6147" name="Picture 3" descr="C:\Users\My\Downloads\271807881_464531048416506_2947491517211683374_n.jpg"/>
          <p:cNvPicPr>
            <a:picLocks noChangeAspect="1" noChangeArrowheads="1"/>
          </p:cNvPicPr>
          <p:nvPr/>
        </p:nvPicPr>
        <p:blipFill>
          <a:blip r:embed="rId4" cstate="print"/>
          <a:srcRect l="10009"/>
          <a:stretch>
            <a:fillRect/>
          </a:stretch>
        </p:blipFill>
        <p:spPr bwMode="auto">
          <a:xfrm>
            <a:off x="0" y="3894079"/>
            <a:ext cx="3556359" cy="2963921"/>
          </a:xfrm>
          <a:prstGeom prst="rect">
            <a:avLst/>
          </a:prstGeom>
          <a:noFill/>
        </p:spPr>
      </p:pic>
      <p:pic>
        <p:nvPicPr>
          <p:cNvPr id="6148" name="Picture 4" descr="C:\Users\My\Downloads\272328654_257277626543969_172679176283431133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63888" cy="4751851"/>
          </a:xfrm>
          <a:prstGeom prst="rect">
            <a:avLst/>
          </a:prstGeom>
          <a:noFill/>
        </p:spPr>
      </p:pic>
      <p:pic>
        <p:nvPicPr>
          <p:cNvPr id="6149" name="Picture 5" descr="C:\Users\My\Downloads\271382095_305088814994773_371919210152294343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0"/>
            <a:ext cx="3347864" cy="4394864"/>
          </a:xfrm>
          <a:prstGeom prst="rect">
            <a:avLst/>
          </a:prstGeom>
          <a:noFill/>
        </p:spPr>
      </p:pic>
      <p:pic>
        <p:nvPicPr>
          <p:cNvPr id="6150" name="Picture 6" descr="C:\Users\My\Downloads\271796548_1008882189973676_760612927832156009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09594"/>
            <a:ext cx="2736304" cy="364840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0" y="476672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Nasz hotel znajdował się w miasteczku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Platamonas</a:t>
            </a:r>
            <a:r>
              <a:rPr lang="pl-PL" sz="2000" dirty="0" smtClean="0">
                <a:solidFill>
                  <a:schemeClr val="bg1"/>
                </a:solidFill>
              </a:rPr>
              <a:t>.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:\Users\My\Downloads\271781923_5372869142728575_2523341100647509967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987824" cy="3983767"/>
          </a:xfrm>
          <a:prstGeom prst="rect">
            <a:avLst/>
          </a:prstGeom>
          <a:noFill/>
        </p:spPr>
      </p:pic>
      <p:pic>
        <p:nvPicPr>
          <p:cNvPr id="3" name="Picture 29" descr="C:\Users\My\Downloads\270016003_309070871021198_696728382713363202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968553" cy="3726415"/>
          </a:xfrm>
          <a:prstGeom prst="rect">
            <a:avLst/>
          </a:prstGeom>
          <a:noFill/>
        </p:spPr>
      </p:pic>
      <p:pic>
        <p:nvPicPr>
          <p:cNvPr id="5" name="Picture 30" descr="C:\Users\My\Downloads\271707847_1065993180891289_869245771840428706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6623"/>
            <a:ext cx="5616624" cy="3161377"/>
          </a:xfrm>
          <a:prstGeom prst="rect">
            <a:avLst/>
          </a:prstGeom>
          <a:noFill/>
        </p:spPr>
      </p:pic>
      <p:pic>
        <p:nvPicPr>
          <p:cNvPr id="6" name="Picture 32" descr="C:\Users\My\Downloads\270009244_338214854837348_534676843507854707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89648"/>
            <a:ext cx="2376264" cy="3168352"/>
          </a:xfrm>
          <a:prstGeom prst="rect">
            <a:avLst/>
          </a:prstGeom>
          <a:noFill/>
        </p:spPr>
      </p:pic>
      <p:pic>
        <p:nvPicPr>
          <p:cNvPr id="7" name="Picture 26" descr="C:\Users\My\Downloads\271825003_1719272821611971_492283752669102181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46310"/>
            <a:ext cx="2483768" cy="3311690"/>
          </a:xfrm>
          <a:prstGeom prst="rect">
            <a:avLst/>
          </a:prstGeom>
          <a:noFill/>
        </p:spPr>
      </p:pic>
      <p:pic>
        <p:nvPicPr>
          <p:cNvPr id="4" name="Picture 16" descr="C:\Users\My\Downloads\271662373_384855786734553_395378471344931434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4239" y="0"/>
            <a:ext cx="2679761" cy="371703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483768" y="285293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Nasze wycieczki obejmowały okolice hotelu i miasteczka, ale nie tylko!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C:\Users\My\Downloads\271786550_427369175733542_19577563152975767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1629708" cy="2172944"/>
          </a:xfrm>
          <a:prstGeom prst="rect">
            <a:avLst/>
          </a:prstGeom>
          <a:noFill/>
        </p:spPr>
      </p:pic>
      <p:pic>
        <p:nvPicPr>
          <p:cNvPr id="7181" name="Picture 13" descr="C:\Users\My\Downloads\271886073_404466598100568_57861030037268527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1336599" cy="1037167"/>
          </a:xfrm>
          <a:prstGeom prst="rect">
            <a:avLst/>
          </a:prstGeom>
          <a:noFill/>
        </p:spPr>
      </p:pic>
      <p:pic>
        <p:nvPicPr>
          <p:cNvPr id="7183" name="Picture 15" descr="C:\Users\My\Downloads\271795943_423602679510621_778221367211173870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30691" cy="3619232"/>
          </a:xfrm>
          <a:prstGeom prst="rect">
            <a:avLst/>
          </a:prstGeom>
          <a:noFill/>
        </p:spPr>
      </p:pic>
      <p:pic>
        <p:nvPicPr>
          <p:cNvPr id="7188" name="Picture 20" descr="C:\Users\My\Downloads\272397252_400430268552146_551967872626189070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46311"/>
            <a:ext cx="2483768" cy="3311690"/>
          </a:xfrm>
          <a:prstGeom prst="rect">
            <a:avLst/>
          </a:prstGeom>
          <a:noFill/>
        </p:spPr>
      </p:pic>
      <p:pic>
        <p:nvPicPr>
          <p:cNvPr id="7190" name="Picture 22" descr="C:\Users\My\Downloads\271439500_674192143753750_411285051097270532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3128206"/>
            <a:ext cx="4355975" cy="3729794"/>
          </a:xfrm>
          <a:prstGeom prst="rect">
            <a:avLst/>
          </a:prstGeom>
          <a:noFill/>
        </p:spPr>
      </p:pic>
      <p:pic>
        <p:nvPicPr>
          <p:cNvPr id="7191" name="Picture 23" descr="C:\Users\My\Downloads\271770772_642836033703050_166769031591734063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-1"/>
            <a:ext cx="4355976" cy="3573017"/>
          </a:xfrm>
          <a:prstGeom prst="rect">
            <a:avLst/>
          </a:prstGeom>
          <a:noFill/>
        </p:spPr>
      </p:pic>
      <p:pic>
        <p:nvPicPr>
          <p:cNvPr id="7189" name="Picture 21" descr="C:\Users\My\Downloads\272138904_1061865591051312_654636594695792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573017"/>
            <a:ext cx="2520281" cy="3284983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0" y="188640"/>
            <a:ext cx="66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Mieliśmy rejs na malowniczą wyspę </a:t>
            </a:r>
            <a:r>
              <a:rPr lang="pl-PL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Skiatos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której krajobraz urzekł każdego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237</Words>
  <Application>Microsoft Office PowerPoint</Application>
  <PresentationFormat>Pokaz na ekranie (4:3)</PresentationFormat>
  <Paragraphs>18</Paragraphs>
  <Slides>12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Erasmus+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My</dc:creator>
  <cp:lastModifiedBy>Dyrektor</cp:lastModifiedBy>
  <cp:revision>29</cp:revision>
  <dcterms:created xsi:type="dcterms:W3CDTF">2022-01-24T16:22:03Z</dcterms:created>
  <dcterms:modified xsi:type="dcterms:W3CDTF">2022-01-27T08:24:24Z</dcterms:modified>
</cp:coreProperties>
</file>